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198FB-C085-4538-A6CC-34EFE5774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F571C-B8AB-4E1A-8CD4-B534411C0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716BC-42A4-400F-BF34-304C1A4A1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9AE97-AE35-4382-A11A-50AB3466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5F525-2D34-4DC3-ACCC-01A8094D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0455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D7BF-71DA-4B1C-B94C-89A33802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998F4-CC2D-4E40-9E4C-30FA76B7F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A49F6-1171-4C90-87EE-B2288C2D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BC354-250D-4B65-BA70-32FE224A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078AC-242C-49A8-BC52-BFF69E3FE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8268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D35986-95A9-4ABD-99AA-800A2B570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0CA7DC-9ED7-4DD6-9643-2BF99E36F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5D340-3277-4530-8BB8-38D55E026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2B381-74A4-448A-9634-FAC6FA1F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71CF3-0A17-4090-B127-1EAC1D0F2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66903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D6D0E-A445-471C-A54A-C856DFD11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E58E-95B6-48CC-B168-7EB2B1137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BDB62-7667-4707-836C-F3B87006F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CC03C-A66B-4328-8851-687FC53D5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F52FA-F0AF-4BC0-8F9F-8EF9956C3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5211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36D0E-FC8B-4423-8209-BD8FBB1D0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F3030-7F48-48C0-AEAF-D293020A6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B236F-3485-481E-A48A-22B0DA9B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95D63-EE77-437B-BB60-6D32BCD6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723C0-E07E-4040-8213-1F54CE04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42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39A34-0954-4B9E-A0F1-BDDF2F5C2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55D50-F5AF-4F3F-952E-9172B692F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C2408-C1B7-49C3-B0D1-673F2CD38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5C5EF7-8360-4530-90D9-BDFA6D6FD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FCC8A-6F5E-4B1F-A27E-63025BA3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08961-3E36-436B-A52B-E80DEE1C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7234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7C1AD-795B-4230-9B33-0EA6EE9AB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3F59A-2D26-4EDD-92E5-C6EBFADB9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BF452C-2C91-4048-A5AE-93E30796B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8239F2-50BD-417D-AD9E-EEC3734C8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90779D-8D89-4B4E-8637-16B26DB5D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4A0E11-F235-472F-BA3C-5843A25DA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BB06F5-8BAC-4002-B3CF-2EBB5BC1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6AA262-0616-40E3-AE48-B4D46CBF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953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CB5DE-634E-4320-979D-A4129355E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7FEC97-08FB-4583-AA82-1843A089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99FDE-EB1C-441B-8379-D68A12F3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55A6E-0997-4FF1-B50B-1D4F63AF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8647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A16026-AC86-42CB-BAA1-611D118B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B7427E-A61D-44C3-8BAE-443384C9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D3905-04C6-4F50-9AAB-805E165DC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3636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DBBA7-11AE-4919-A28A-9473FC376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84505-4244-4EF2-8214-BDA92C2C4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62E7C-3909-4CA4-AC2B-487BB648D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3B30E-0E1E-4998-B192-9E16CD7B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974C4-42A1-4AAF-9F34-619EFBC8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A0B69-CAF6-4F31-B39F-D7CB7503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3776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33987-CFD3-4C0E-B797-F9F8491F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5C342-F8EB-4011-B251-88406E5A8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E1363-3857-4E70-B683-B24AB709E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C506A-21C9-4D04-AD46-3D5CC5315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B6756-FBA4-4F67-99F6-C4F7821DB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A447A-7947-42AA-8085-66FBFA39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9771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15271D-55FC-40B1-A670-B30782B93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F4F6C-94D9-4C52-82AB-69F90A5C0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AF2D0-4044-4FDA-9BDC-16FBF4262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33923-952D-49AC-936A-502E376C58FA}" type="datetimeFigureOut">
              <a:rPr lang="bs-Latn-BA" smtClean="0"/>
              <a:t>16. 10. 2025.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BFEA2-8034-41DF-AC1C-966BADDEE9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7C3C-C97F-4395-94DC-14C7893A9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3AF5-3DB3-4F5E-9674-089CA3815167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8510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86978" y="0"/>
            <a:ext cx="521804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s-Latn-BA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461" y="198909"/>
            <a:ext cx="637803" cy="6378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9917" y="289683"/>
            <a:ext cx="245655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675" b="0" i="0" u="none" strike="noStrike" kern="1200" cap="all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Univerzitet u Sarajevu</a:t>
            </a:r>
          </a:p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675" b="0" i="0" u="none" strike="noStrike" kern="1200" cap="all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Filozofski fakultet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51784" y="555576"/>
            <a:ext cx="3618402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675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Odsjek za slavenske jezike i književnosti</a:t>
            </a:r>
            <a:endParaRPr kumimoji="0" lang="en-US" sz="675" b="0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3796937" y="555576"/>
            <a:ext cx="3973249" cy="10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Half Frame 11"/>
          <p:cNvSpPr/>
          <p:nvPr/>
        </p:nvSpPr>
        <p:spPr>
          <a:xfrm rot="10800000" flipH="1">
            <a:off x="3773742" y="6237312"/>
            <a:ext cx="793889" cy="378042"/>
          </a:xfrm>
          <a:prstGeom prst="halfFram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endPos="0" dir="5400000" sy="-100000" algn="bl" rotWithShape="0"/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s-Latn-BA" sz="1350" b="0" i="0" u="none" strike="noStrike" kern="1200" cap="none" spc="0" normalizeH="0" baseline="0" noProof="0">
              <a:ln>
                <a:solidFill>
                  <a:srgbClr val="44546A">
                    <a:lumMod val="50000"/>
                  </a:srgbClr>
                </a:solidFill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Half Frame 13"/>
          <p:cNvSpPr/>
          <p:nvPr/>
        </p:nvSpPr>
        <p:spPr>
          <a:xfrm rot="10800000">
            <a:off x="7678375" y="6237312"/>
            <a:ext cx="793889" cy="378042"/>
          </a:xfrm>
          <a:prstGeom prst="halfFram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s-Latn-BA" sz="1350" b="0" i="0" u="none" strike="noStrike" kern="1200" cap="none" spc="0" normalizeH="0" baseline="0" noProof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23064" y="1165699"/>
            <a:ext cx="46927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20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Promocija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4043772" y="1516237"/>
            <a:ext cx="40961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43772" y="1731756"/>
            <a:ext cx="41768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altLang="ja-JP" sz="165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34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65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34" charset="-128"/>
                <a:cs typeface="Times New Roman" panose="02020603050405020304" pitchFamily="18" charset="0"/>
              </a:rPr>
              <a:t>・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Univerzitet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Poitiersu</a:t>
            </a:r>
            <a:r>
              <a:rPr kumimoji="0" lang="ja-JP" altLang="en-US" sz="165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游ゴシック" panose="020B0400000000000000" pitchFamily="34" charset="-128"/>
                <a:cs typeface="Times New Roman" panose="02020603050405020304" pitchFamily="18" charset="0"/>
              </a:rPr>
              <a:t>・</a:t>
            </a:r>
            <a:endParaRPr kumimoji="0" lang="bs-Latn-BA" altLang="ja-JP" sz="165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游ゴシック" panose="020B0400000000000000" pitchFamily="34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Francuska</a:t>
            </a: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kumimoji="0" lang="bs-Latn-BA" sz="165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5436" y="4885328"/>
            <a:ext cx="30547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s-Latn-BA" sz="1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---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UNSA – Filozofski fakultet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----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PONEDJELJAK,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bs-Latn-B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0. 10. 2025.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OD 12 SATI,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s-Latn-B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sala 154/III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23064" y="2580115"/>
            <a:ext cx="4692744" cy="24622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Univerzitet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Sarajevu</a:t>
            </a:r>
            <a:r>
              <a:rPr kumimoji="0" lang="bs-Latn-B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Filozofski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fakultet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poziva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sve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zainteresirane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kolegice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kolege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drugih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odsjeka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fakulteta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da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prisustvuju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promociji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Univerziteta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Poitiersu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(Université de Poitiers)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bs-Latn-B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Tokom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predstavljanja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bit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će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govora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mogućnostima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studiranja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mobilnosti</a:t>
            </a:r>
            <a:r>
              <a:rPr kumimoji="0" lang="bs-Latn-B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međunarodne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saradnje</a:t>
            </a:r>
            <a:r>
              <a:rPr kumimoji="0" lang="bs-Latn-B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bs-Latn-B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studentskih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razmjen</a:t>
            </a:r>
            <a:r>
              <a:rPr kumimoji="0" lang="bs-Latn-B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između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Univerziteta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Poitiersu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Univerziteta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Sarajevu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s-Latn-B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Dobrodošli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660257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Anja Ibrisimovic</dc:creator>
  <cp:lastModifiedBy>Anja Ibrisimovic</cp:lastModifiedBy>
  <cp:revision>1</cp:revision>
  <dcterms:created xsi:type="dcterms:W3CDTF">2025-10-16T12:42:35Z</dcterms:created>
  <dcterms:modified xsi:type="dcterms:W3CDTF">2025-10-16T12:43:18Z</dcterms:modified>
</cp:coreProperties>
</file>